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A86D-8A6E-467C-8432-6EEDEF73A78A}" type="datetimeFigureOut">
              <a:rPr lang="de-DE" smtClean="0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1F1A-5E05-4B59-AA47-93450CC4D7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What</a:t>
            </a:r>
            <a:r>
              <a:rPr lang="de-DE" dirty="0" smtClean="0"/>
              <a:t> will </a:t>
            </a:r>
            <a:r>
              <a:rPr lang="de-DE" dirty="0" err="1" smtClean="0"/>
              <a:t>anthropogenic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in 2050?</a:t>
            </a:r>
          </a:p>
          <a:p>
            <a:r>
              <a:rPr lang="de-DE" dirty="0" smtClean="0"/>
              <a:t>2050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mid-term</a:t>
            </a:r>
            <a:r>
              <a:rPr lang="de-DE" dirty="0" smtClean="0"/>
              <a:t> in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/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long-term</a:t>
            </a:r>
            <a:r>
              <a:rPr lang="de-DE" dirty="0" smtClean="0"/>
              <a:t> in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endParaRPr lang="de-DE" dirty="0" smtClean="0"/>
          </a:p>
          <a:p>
            <a:r>
              <a:rPr lang="de-DE" dirty="0" smtClean="0">
                <a:sym typeface="Wingdings" pitchFamily="2" charset="2"/>
              </a:rPr>
              <a:t>Scenarios </a:t>
            </a:r>
            <a:r>
              <a:rPr lang="de-DE" dirty="0" err="1" smtClean="0">
                <a:sym typeface="Wingdings" pitchFamily="2" charset="2"/>
              </a:rPr>
              <a:t>application</a:t>
            </a:r>
            <a:r>
              <a:rPr lang="de-DE" dirty="0" smtClean="0">
                <a:sym typeface="Wingdings" pitchFamily="2" charset="2"/>
              </a:rPr>
              <a:t> vs. </a:t>
            </a:r>
            <a:r>
              <a:rPr lang="de-DE" dirty="0" err="1" smtClean="0">
                <a:sym typeface="Wingdings" pitchFamily="2" charset="2"/>
              </a:rPr>
              <a:t>how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meet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targets</a:t>
            </a:r>
            <a:endParaRPr lang="de-DE" dirty="0" smtClean="0">
              <a:sym typeface="Wingdings" pitchFamily="2" charset="2"/>
            </a:endParaRP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Structural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/ </a:t>
            </a:r>
            <a:br>
              <a:rPr lang="de-DE" dirty="0" smtClean="0"/>
            </a:br>
            <a:r>
              <a:rPr lang="de-DE" dirty="0" err="1" smtClean="0"/>
              <a:t>tech</a:t>
            </a:r>
            <a:r>
              <a:rPr lang="de-DE" dirty="0" smtClean="0"/>
              <a:t>. </a:t>
            </a:r>
            <a:r>
              <a:rPr lang="de-DE" dirty="0" err="1" smtClean="0"/>
              <a:t>development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>
                <a:sym typeface="Wingdings" pitchFamily="2" charset="2"/>
              </a:rPr>
              <a:t>How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structural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changes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impact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behaviour</a:t>
            </a:r>
            <a:r>
              <a:rPr lang="de-DE" dirty="0" smtClean="0">
                <a:sym typeface="Wingdings" pitchFamily="2" charset="2"/>
              </a:rPr>
              <a:t>/</a:t>
            </a:r>
            <a:r>
              <a:rPr lang="de-DE" dirty="0" err="1" smtClean="0">
                <a:sym typeface="Wingdings" pitchFamily="2" charset="2"/>
              </a:rPr>
              <a:t>energy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demand</a:t>
            </a:r>
            <a:r>
              <a:rPr lang="de-DE" dirty="0" smtClean="0">
                <a:sym typeface="Wingdings" pitchFamily="2" charset="2"/>
              </a:rPr>
              <a:t>?</a:t>
            </a:r>
          </a:p>
          <a:p>
            <a:r>
              <a:rPr lang="de-DE" dirty="0" smtClean="0">
                <a:sym typeface="Wingdings" pitchFamily="2" charset="2"/>
              </a:rPr>
              <a:t>Systems </a:t>
            </a:r>
            <a:r>
              <a:rPr lang="de-DE" dirty="0" err="1" smtClean="0">
                <a:sym typeface="Wingdings" pitchFamily="2" charset="2"/>
              </a:rPr>
              <a:t>dynamic</a:t>
            </a:r>
            <a:r>
              <a:rPr lang="de-DE" dirty="0" smtClean="0">
                <a:sym typeface="Wingdings" pitchFamily="2" charset="2"/>
              </a:rPr>
              <a:t>  </a:t>
            </a:r>
            <a:r>
              <a:rPr lang="de-DE" dirty="0" err="1" smtClean="0">
                <a:sym typeface="Wingdings" pitchFamily="2" charset="2"/>
              </a:rPr>
              <a:t>we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can</a:t>
            </a:r>
            <a:r>
              <a:rPr lang="de-DE" dirty="0" smtClean="0">
                <a:sym typeface="Wingdings" pitchFamily="2" charset="2"/>
              </a:rPr>
              <a:t> model </a:t>
            </a:r>
            <a:r>
              <a:rPr lang="de-DE" dirty="0" err="1" smtClean="0">
                <a:sym typeface="Wingdings" pitchFamily="2" charset="2"/>
              </a:rPr>
              <a:t>everything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we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can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imagine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smtClean="0"/>
              <a:t>Basic </a:t>
            </a:r>
            <a:r>
              <a:rPr lang="de-DE" dirty="0" err="1" smtClean="0"/>
              <a:t>functionalities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same, but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endParaRPr lang="de-D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Experience –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Main </a:t>
            </a:r>
            <a:r>
              <a:rPr lang="de-DE" dirty="0" err="1" smtClean="0"/>
              <a:t>drivers</a:t>
            </a:r>
            <a:r>
              <a:rPr lang="de-DE" dirty="0" smtClean="0"/>
              <a:t> in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change</a:t>
            </a:r>
            <a:r>
              <a:rPr lang="de-DE" dirty="0" smtClean="0"/>
              <a:t> in </a:t>
            </a:r>
            <a:r>
              <a:rPr lang="de-DE" dirty="0" err="1" smtClean="0"/>
              <a:t>population</a:t>
            </a:r>
            <a:endParaRPr lang="de-DE" dirty="0" smtClean="0"/>
          </a:p>
          <a:p>
            <a:pPr lvl="1"/>
            <a:r>
              <a:rPr lang="de-DE" dirty="0" err="1" smtClean="0"/>
              <a:t>Assumptions</a:t>
            </a:r>
            <a:r>
              <a:rPr lang="de-DE" dirty="0" smtClean="0"/>
              <a:t> on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endParaRPr lang="de-DE" dirty="0" smtClean="0"/>
          </a:p>
          <a:p>
            <a:pPr lvl="1"/>
            <a:r>
              <a:rPr lang="de-DE" dirty="0" smtClean="0"/>
              <a:t>Infrastructure</a:t>
            </a:r>
          </a:p>
          <a:p>
            <a:pPr lvl="1"/>
            <a:r>
              <a:rPr lang="de-DE" dirty="0" smtClean="0"/>
              <a:t>GDP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freight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endParaRPr lang="de-DE" dirty="0" smtClean="0"/>
          </a:p>
          <a:p>
            <a:pPr lvl="1"/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, e.g. </a:t>
            </a:r>
            <a:r>
              <a:rPr lang="de-DE" dirty="0" err="1" smtClean="0"/>
              <a:t>taxes</a:t>
            </a:r>
            <a:r>
              <a:rPr lang="de-DE" dirty="0" smtClean="0"/>
              <a:t>, </a:t>
            </a:r>
            <a:r>
              <a:rPr lang="de-DE" dirty="0" err="1" smtClean="0"/>
              <a:t>subsidies</a:t>
            </a:r>
            <a:r>
              <a:rPr lang="de-DE" dirty="0" smtClean="0"/>
              <a:t> …</a:t>
            </a:r>
          </a:p>
          <a:p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reached</a:t>
            </a:r>
            <a:r>
              <a:rPr lang="de-DE" dirty="0" smtClean="0"/>
              <a:t> -80%</a:t>
            </a:r>
          </a:p>
          <a:p>
            <a:pPr lvl="1"/>
            <a:endParaRPr lang="de-DE" dirty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Experience – </a:t>
            </a:r>
            <a:r>
              <a:rPr lang="de-DE" dirty="0" err="1" smtClean="0"/>
              <a:t>Agricultural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Integrated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land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optimization</a:t>
            </a:r>
            <a:r>
              <a:rPr lang="de-DE" dirty="0" smtClean="0"/>
              <a:t> model</a:t>
            </a:r>
          </a:p>
          <a:p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impacts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impacts</a:t>
            </a:r>
            <a:endParaRPr lang="de-DE" dirty="0" smtClean="0"/>
          </a:p>
          <a:p>
            <a:r>
              <a:rPr lang="de-DE" dirty="0" smtClean="0"/>
              <a:t>Connection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functionalities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ecosystem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Environmental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geographic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heterogeneous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impacts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smtClean="0"/>
              <a:t>Systems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, but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organize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smtClean="0"/>
              <a:t>Look </a:t>
            </a:r>
            <a:r>
              <a:rPr lang="de-DE" dirty="0" err="1" smtClean="0"/>
              <a:t>at</a:t>
            </a:r>
            <a:r>
              <a:rPr lang="de-DE" dirty="0" smtClean="0"/>
              <a:t> SEAMLESS-IF Project</a:t>
            </a:r>
          </a:p>
          <a:p>
            <a:r>
              <a:rPr lang="de-DE" dirty="0" smtClean="0"/>
              <a:t>Are </a:t>
            </a:r>
            <a:r>
              <a:rPr lang="de-DE" dirty="0" err="1" smtClean="0"/>
              <a:t>drivers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suited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long-term</a:t>
            </a:r>
            <a:r>
              <a:rPr lang="de-DE" dirty="0" smtClean="0"/>
              <a:t> </a:t>
            </a:r>
            <a:r>
              <a:rPr lang="de-DE" dirty="0" err="1" smtClean="0"/>
              <a:t>transition</a:t>
            </a:r>
            <a:r>
              <a:rPr lang="de-DE" dirty="0" smtClean="0"/>
              <a:t> </a:t>
            </a:r>
          </a:p>
          <a:p>
            <a:r>
              <a:rPr lang="de-DE" dirty="0" smtClean="0"/>
              <a:t>Least </a:t>
            </a:r>
            <a:r>
              <a:rPr lang="de-DE" dirty="0" err="1" smtClean="0"/>
              <a:t>suited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long-term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economic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models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err="1" smtClean="0">
                <a:sym typeface="Wingdings" pitchFamily="2" charset="2"/>
              </a:rPr>
              <a:t>Maybe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need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bottom-up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models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But </a:t>
            </a:r>
            <a:r>
              <a:rPr lang="de-DE" dirty="0" err="1" smtClean="0">
                <a:sym typeface="Wingdings" pitchFamily="2" charset="2"/>
              </a:rPr>
              <a:t>that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increases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uncertainties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err="1" smtClean="0">
                <a:sym typeface="Wingdings" pitchFamily="2" charset="2"/>
              </a:rPr>
              <a:t>Disaggregate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ghg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emissions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into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functionalities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de-DE" dirty="0" err="1" smtClean="0">
                <a:sym typeface="Wingdings" pitchFamily="2" charset="2"/>
              </a:rPr>
              <a:t>mean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value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approach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otherwise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we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are</a:t>
            </a:r>
            <a:r>
              <a:rPr lang="de-DE" dirty="0" smtClean="0">
                <a:sym typeface="Wingdings" pitchFamily="2" charset="2"/>
              </a:rPr>
              <a:t> lost  </a:t>
            </a:r>
            <a:r>
              <a:rPr lang="de-DE" dirty="0" err="1" smtClean="0">
                <a:sym typeface="Wingdings" pitchFamily="2" charset="2"/>
              </a:rPr>
              <a:t>black</a:t>
            </a:r>
            <a:r>
              <a:rPr lang="de-DE" dirty="0" smtClean="0">
                <a:sym typeface="Wingdings" pitchFamily="2" charset="2"/>
              </a:rPr>
              <a:t>-box </a:t>
            </a:r>
            <a:r>
              <a:rPr lang="de-DE" dirty="0" err="1" smtClean="0">
                <a:sym typeface="Wingdings" pitchFamily="2" charset="2"/>
              </a:rPr>
              <a:t>again</a:t>
            </a:r>
            <a:r>
              <a:rPr lang="de-DE" dirty="0" smtClean="0">
                <a:sym typeface="Wingdings" pitchFamily="2" charset="2"/>
              </a:rPr>
              <a:t>?</a:t>
            </a:r>
          </a:p>
          <a:p>
            <a:r>
              <a:rPr lang="de-DE" dirty="0" smtClean="0">
                <a:sym typeface="Wingdings" pitchFamily="2" charset="2"/>
              </a:rPr>
              <a:t>Find optimal </a:t>
            </a:r>
            <a:r>
              <a:rPr lang="de-DE" dirty="0" err="1" smtClean="0">
                <a:sym typeface="Wingdings" pitchFamily="2" charset="2"/>
              </a:rPr>
              <a:t>trade</a:t>
            </a:r>
            <a:r>
              <a:rPr lang="de-DE" dirty="0" smtClean="0">
                <a:sym typeface="Wingdings" pitchFamily="2" charset="2"/>
              </a:rPr>
              <a:t>-off</a:t>
            </a:r>
          </a:p>
          <a:p>
            <a:r>
              <a:rPr lang="de-DE" dirty="0" smtClean="0">
                <a:sym typeface="Wingdings" pitchFamily="2" charset="2"/>
              </a:rPr>
              <a:t>Linkt top-down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bottom-up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Take 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dirty="0" err="1" smtClean="0"/>
              <a:t>messages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precise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endParaRPr lang="de-DE" dirty="0" smtClean="0"/>
          </a:p>
          <a:p>
            <a:pPr lvl="1"/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functionality</a:t>
            </a:r>
            <a:r>
              <a:rPr lang="de-DE" dirty="0" smtClean="0"/>
              <a:t>,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structure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well </a:t>
            </a:r>
            <a:r>
              <a:rPr lang="de-DE" dirty="0" err="1" smtClean="0"/>
              <a:t>suited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model </a:t>
            </a:r>
            <a:r>
              <a:rPr lang="de-DE" dirty="0" err="1" smtClean="0"/>
              <a:t>changes</a:t>
            </a:r>
            <a:r>
              <a:rPr lang="de-DE" dirty="0" smtClean="0"/>
              <a:t> in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r>
              <a:rPr lang="de-DE" dirty="0" err="1" smtClean="0"/>
              <a:t>Cause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loop</a:t>
            </a:r>
            <a:r>
              <a:rPr lang="de-DE" dirty="0" smtClean="0"/>
              <a:t> </a:t>
            </a:r>
            <a:r>
              <a:rPr lang="de-DE" dirty="0" err="1" smtClean="0"/>
              <a:t>diagrams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helpful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r>
              <a:rPr lang="de-DE" dirty="0" smtClean="0"/>
              <a:t> mental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endParaRPr lang="de-DE" dirty="0" smtClean="0"/>
          </a:p>
          <a:p>
            <a:r>
              <a:rPr lang="de-DE" dirty="0" smtClean="0"/>
              <a:t>Qualitative </a:t>
            </a:r>
            <a:r>
              <a:rPr lang="de-DE" dirty="0" err="1" smtClean="0"/>
              <a:t>analyses</a:t>
            </a:r>
            <a:r>
              <a:rPr lang="de-DE" dirty="0" smtClean="0"/>
              <a:t> </a:t>
            </a:r>
            <a:r>
              <a:rPr lang="de-DE" dirty="0" err="1" smtClean="0"/>
              <a:t>sometimes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insightful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quantitative </a:t>
            </a:r>
            <a:r>
              <a:rPr lang="de-DE" dirty="0" err="1" smtClean="0"/>
              <a:t>analyses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Bildschirmpräsentation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Looking into the future</vt:lpstr>
      <vt:lpstr>Structural changes /  tech. development</vt:lpstr>
      <vt:lpstr>Experience – transport sector</vt:lpstr>
      <vt:lpstr>Experience – Agricultural sector</vt:lpstr>
      <vt:lpstr>Open source modelling</vt:lpstr>
      <vt:lpstr>Take home messages</vt:lpstr>
    </vt:vector>
  </TitlesOfParts>
  <Company>WSR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puser-lokal</dc:creator>
  <cp:lastModifiedBy>koeberl</cp:lastModifiedBy>
  <cp:revision>7</cp:revision>
  <dcterms:created xsi:type="dcterms:W3CDTF">2015-04-24T10:49:44Z</dcterms:created>
  <dcterms:modified xsi:type="dcterms:W3CDTF">2015-04-28T06:17:43Z</dcterms:modified>
</cp:coreProperties>
</file>