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54" autoAdjust="0"/>
  </p:normalViewPr>
  <p:slideViewPr>
    <p:cSldViewPr snapToObjects="1" showGuides="1">
      <p:cViewPr>
        <p:scale>
          <a:sx n="90" d="100"/>
          <a:sy n="90" d="100"/>
        </p:scale>
        <p:origin x="-216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1" y="1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244FAFF-0E8C-4C3B-BA20-6BA995428A73}" type="datetimeFigureOut">
              <a:rPr lang="de-DE" smtClean="0"/>
              <a:pPr/>
              <a:t>27.04.2015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09114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1" y="9409114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50C16BB-5E48-4346-81E5-FD64784D8B4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33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D4111C8-A3B7-474E-AB4F-02C1537FF14C}" type="datetimeFigureOut">
              <a:rPr lang="de-DE" smtClean="0"/>
              <a:pPr/>
              <a:t>27.04.2015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7DEC4F1-46FF-481A-83D6-FE9653AEBE9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582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300"/>
              </a:spcAft>
              <a:defRPr sz="18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8736"/>
            <a:ext cx="4041775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286248" y="6357958"/>
            <a:ext cx="500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Picture 70" descr="logo_qu_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6429397"/>
            <a:ext cx="785818" cy="165937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2462" y="6286520"/>
            <a:ext cx="642942" cy="47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12"/>
          <p:cNvCxnSpPr/>
          <p:nvPr/>
        </p:nvCxnSpPr>
        <p:spPr>
          <a:xfrm>
            <a:off x="428596" y="1214422"/>
            <a:ext cx="82868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iiasa.ac.at/css/images/logoleft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1848" y="6223041"/>
            <a:ext cx="434328" cy="500042"/>
          </a:xfrm>
          <a:prstGeom prst="rect">
            <a:avLst/>
          </a:prstGeom>
          <a:noFill/>
        </p:spPr>
      </p:pic>
      <p:pic>
        <p:nvPicPr>
          <p:cNvPr id="12" name="Picture 2" descr="Umweltbundesamt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33698" y="6218257"/>
            <a:ext cx="2705100" cy="504826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4556" y="6169298"/>
            <a:ext cx="1419252" cy="64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57188" indent="-357188" algn="l" defTabSz="914400" rtl="0" eaLnBrk="1" latinLnBrk="0" hangingPunct="1">
        <a:lnSpc>
          <a:spcPct val="120000"/>
        </a:lnSpc>
        <a:spcBef>
          <a:spcPts val="600"/>
        </a:spcBef>
        <a:spcAft>
          <a:spcPts val="3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12788" indent="-355600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87425" indent="-274638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175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4308" y="1714488"/>
            <a:ext cx="8319868" cy="2214577"/>
          </a:xfrm>
        </p:spPr>
        <p:txBody>
          <a:bodyPr>
            <a:normAutofit/>
          </a:bodyPr>
          <a:lstStyle/>
          <a:p>
            <a:r>
              <a:rPr lang="de-AT" dirty="0" err="1" smtClean="0"/>
              <a:t>Discussion</a:t>
            </a:r>
            <a:r>
              <a:rPr lang="de-AT" dirty="0" smtClean="0"/>
              <a:t> </a:t>
            </a:r>
            <a:r>
              <a:rPr lang="de-AT" dirty="0" err="1" smtClean="0"/>
              <a:t>table</a:t>
            </a:r>
            <a:r>
              <a:rPr lang="de-AT" dirty="0" smtClean="0"/>
              <a:t> 2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61152" y="3692624"/>
            <a:ext cx="7715304" cy="1752600"/>
          </a:xfrm>
        </p:spPr>
        <p:txBody>
          <a:bodyPr>
            <a:noAutofit/>
          </a:bodyPr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April 24, 2015</a:t>
            </a:r>
          </a:p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WIFO, 1030 Wien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Textfeld 13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4">
                    <a:lumMod val="75000"/>
                  </a:schemeClr>
                </a:solidFill>
              </a:rPr>
              <a:t>ClimTrans2050</a:t>
            </a:r>
            <a:endParaRPr lang="de-AT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What is your experience on modeling long term transformation processes?</a:t>
            </a:r>
          </a:p>
          <a:p>
            <a:r>
              <a:rPr lang="en-US" dirty="0" smtClean="0"/>
              <a:t>New challenges: Supply no longer </a:t>
            </a:r>
            <a:r>
              <a:rPr lang="en-US" dirty="0" err="1" smtClean="0"/>
              <a:t>planable</a:t>
            </a:r>
            <a:r>
              <a:rPr lang="en-US" dirty="0" smtClean="0"/>
              <a:t> with many different sources </a:t>
            </a:r>
          </a:p>
          <a:p>
            <a:r>
              <a:rPr lang="en-US" dirty="0" smtClean="0"/>
              <a:t>Models often unsuitable assumptions for long term</a:t>
            </a:r>
          </a:p>
          <a:p>
            <a:r>
              <a:rPr lang="en-US" dirty="0" smtClean="0"/>
              <a:t>Extreme changes not modeled (Coal usage, Oil price)</a:t>
            </a:r>
          </a:p>
          <a:p>
            <a:r>
              <a:rPr lang="en-US" dirty="0" smtClean="0"/>
              <a:t>UBA photovoltaic model -&gt; 2050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IEA Assumptions</a:t>
            </a:r>
          </a:p>
          <a:p>
            <a:pPr lvl="1"/>
            <a:r>
              <a:rPr lang="en-US" dirty="0" smtClean="0"/>
              <a:t>System dynamics</a:t>
            </a:r>
          </a:p>
          <a:p>
            <a:pPr lvl="1"/>
            <a:r>
              <a:rPr lang="en-US" dirty="0" smtClean="0"/>
              <a:t>Stochastic elements</a:t>
            </a:r>
          </a:p>
          <a:p>
            <a:pPr lvl="1"/>
            <a:r>
              <a:rPr lang="en-US" dirty="0" smtClean="0"/>
              <a:t>Sensitivity analysis</a:t>
            </a:r>
          </a:p>
          <a:p>
            <a:r>
              <a:rPr lang="en-US" dirty="0" err="1" smtClean="0"/>
              <a:t>Kraftsim</a:t>
            </a:r>
            <a:r>
              <a:rPr lang="en-US" dirty="0" smtClean="0"/>
              <a:t> (Scandinavian wind model)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91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is your experience on modeling long term transformation processes?</a:t>
            </a:r>
          </a:p>
          <a:p>
            <a:r>
              <a:rPr lang="en-US" dirty="0" smtClean="0"/>
              <a:t>Traffic model: no difference 20 or 30 years in future</a:t>
            </a:r>
          </a:p>
          <a:p>
            <a:pPr lvl="1"/>
            <a:r>
              <a:rPr lang="en-US" dirty="0" smtClean="0"/>
              <a:t>Assumptions and Scenarios</a:t>
            </a:r>
          </a:p>
          <a:p>
            <a:pPr lvl="1"/>
            <a:r>
              <a:rPr lang="en-US" dirty="0" smtClean="0"/>
              <a:t>Emissions development</a:t>
            </a:r>
          </a:p>
          <a:p>
            <a:r>
              <a:rPr lang="en-US" dirty="0" smtClean="0"/>
              <a:t>From past to future</a:t>
            </a:r>
          </a:p>
          <a:p>
            <a:pPr lvl="1"/>
            <a:r>
              <a:rPr lang="en-US" dirty="0" smtClean="0"/>
              <a:t>Breakthrough technologies</a:t>
            </a:r>
          </a:p>
          <a:p>
            <a:pPr lvl="1"/>
            <a:r>
              <a:rPr lang="en-US" dirty="0" smtClean="0"/>
              <a:t>How to model</a:t>
            </a:r>
          </a:p>
          <a:p>
            <a:r>
              <a:rPr lang="en-US" dirty="0" smtClean="0"/>
              <a:t>Working at home:</a:t>
            </a:r>
          </a:p>
          <a:p>
            <a:pPr lvl="1"/>
            <a:r>
              <a:rPr lang="en-US" dirty="0" smtClean="0"/>
              <a:t>No transport necessary</a:t>
            </a:r>
          </a:p>
          <a:p>
            <a:pPr lvl="1"/>
            <a:r>
              <a:rPr lang="en-US" dirty="0" smtClean="0"/>
              <a:t>Social component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72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What is your experience on modeling long term transformation processes?</a:t>
            </a:r>
          </a:p>
          <a:p>
            <a:r>
              <a:rPr lang="en-US" dirty="0" smtClean="0"/>
              <a:t>Problematic term “under the assumption”</a:t>
            </a:r>
          </a:p>
          <a:p>
            <a:pPr lvl="1"/>
            <a:r>
              <a:rPr lang="en-US" dirty="0" smtClean="0"/>
              <a:t>Model assumptions</a:t>
            </a:r>
          </a:p>
          <a:p>
            <a:pPr lvl="1"/>
            <a:r>
              <a:rPr lang="en-US" dirty="0" smtClean="0"/>
              <a:t>Parameter assumptions (behaviors)</a:t>
            </a:r>
          </a:p>
          <a:p>
            <a:pPr lvl="1"/>
            <a:r>
              <a:rPr lang="en-US" dirty="0" smtClean="0"/>
              <a:t>Politic Strategies?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Empirical  analysis</a:t>
            </a:r>
          </a:p>
          <a:p>
            <a:pPr lvl="1"/>
            <a:r>
              <a:rPr lang="en-US" dirty="0" smtClean="0"/>
              <a:t>No connection traffic usage and price</a:t>
            </a:r>
          </a:p>
          <a:p>
            <a:r>
              <a:rPr lang="en-US" dirty="0" smtClean="0"/>
              <a:t>IHS perspective (General </a:t>
            </a:r>
            <a:r>
              <a:rPr lang="en-US" dirty="0" err="1" smtClean="0"/>
              <a:t>equilib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Strong assumptions (exogenous growth, dynamic capital stock)</a:t>
            </a:r>
          </a:p>
          <a:p>
            <a:pPr lvl="1"/>
            <a:r>
              <a:rPr lang="en-US" dirty="0" err="1" smtClean="0"/>
              <a:t>Intertemporal</a:t>
            </a:r>
            <a:r>
              <a:rPr lang="en-US" dirty="0" smtClean="0"/>
              <a:t> consumption </a:t>
            </a:r>
            <a:r>
              <a:rPr lang="en-US" dirty="0" err="1" smtClean="0"/>
              <a:t>freetime</a:t>
            </a:r>
            <a:r>
              <a:rPr lang="en-US" dirty="0" smtClean="0"/>
              <a:t> maximization</a:t>
            </a:r>
          </a:p>
          <a:p>
            <a:pPr lvl="2"/>
            <a:r>
              <a:rPr lang="en-US" dirty="0" smtClean="0"/>
              <a:t>Need agent based model</a:t>
            </a:r>
          </a:p>
          <a:p>
            <a:pPr lvl="1"/>
            <a:r>
              <a:rPr lang="en-US" dirty="0" smtClean="0"/>
              <a:t>Structural change model exogenous?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38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is your experience on modeling long term transformation processes?</a:t>
            </a:r>
          </a:p>
          <a:p>
            <a:r>
              <a:rPr lang="en-US" dirty="0" smtClean="0"/>
              <a:t>Traffic reduction: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Or amount</a:t>
            </a:r>
          </a:p>
          <a:p>
            <a:r>
              <a:rPr lang="en-US" dirty="0" smtClean="0"/>
              <a:t>WIFO perspective</a:t>
            </a:r>
          </a:p>
          <a:p>
            <a:pPr lvl="1"/>
            <a:r>
              <a:rPr lang="en-US" dirty="0" smtClean="0"/>
              <a:t>Explorative models</a:t>
            </a:r>
          </a:p>
          <a:p>
            <a:pPr lvl="2"/>
            <a:r>
              <a:rPr lang="en-US" dirty="0" smtClean="0"/>
              <a:t>Integrate measure</a:t>
            </a:r>
          </a:p>
          <a:p>
            <a:pPr lvl="1"/>
            <a:r>
              <a:rPr lang="en-US" dirty="0" smtClean="0"/>
              <a:t>10 year data -&gt; no 50 year prediction possible</a:t>
            </a:r>
          </a:p>
          <a:p>
            <a:pPr lvl="1"/>
            <a:r>
              <a:rPr lang="en-US" dirty="0" smtClean="0"/>
              <a:t>World with a zoo of models</a:t>
            </a:r>
          </a:p>
          <a:p>
            <a:pPr lvl="2"/>
            <a:r>
              <a:rPr lang="en-US" dirty="0" smtClean="0"/>
              <a:t>No “better” model</a:t>
            </a:r>
          </a:p>
          <a:p>
            <a:pPr lvl="2"/>
            <a:r>
              <a:rPr lang="en-US" dirty="0" smtClean="0"/>
              <a:t>Wrong questions are asked</a:t>
            </a:r>
          </a:p>
          <a:p>
            <a:pPr lvl="3"/>
            <a:r>
              <a:rPr lang="en-US" dirty="0" smtClean="0"/>
              <a:t>Unqualified answers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212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is your experience on modeling long term transformation processes?</a:t>
            </a:r>
          </a:p>
          <a:p>
            <a:r>
              <a:rPr lang="en-US" dirty="0" smtClean="0"/>
              <a:t>How are targets reachable?</a:t>
            </a:r>
          </a:p>
          <a:p>
            <a:pPr lvl="1"/>
            <a:r>
              <a:rPr lang="en-US" dirty="0" smtClean="0"/>
              <a:t>How to reach them?</a:t>
            </a:r>
          </a:p>
          <a:p>
            <a:r>
              <a:rPr lang="en-US" dirty="0" smtClean="0"/>
              <a:t>Challenge for project</a:t>
            </a:r>
          </a:p>
          <a:p>
            <a:pPr lvl="1"/>
            <a:r>
              <a:rPr lang="en-US" dirty="0" smtClean="0"/>
              <a:t>Expectations lifestyle/luxury 2050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551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Based on your working experience on long-term transformation what are </a:t>
            </a:r>
            <a:r>
              <a:rPr lang="en-US" b="1" dirty="0" smtClean="0"/>
              <a:t>necessary </a:t>
            </a:r>
            <a:r>
              <a:rPr lang="en-US" b="1" dirty="0"/>
              <a:t>elements and content of a </a:t>
            </a:r>
            <a:r>
              <a:rPr lang="en-US" b="1" dirty="0" smtClean="0"/>
              <a:t>research </a:t>
            </a:r>
            <a:r>
              <a:rPr lang="en-US" b="1" dirty="0"/>
              <a:t>plan for an open source model??</a:t>
            </a:r>
            <a:endParaRPr lang="en-US" b="1" dirty="0" smtClean="0"/>
          </a:p>
          <a:p>
            <a:r>
              <a:rPr lang="en-US" dirty="0" smtClean="0"/>
              <a:t>Certain shocks not illustratable</a:t>
            </a:r>
          </a:p>
          <a:p>
            <a:pPr lvl="1"/>
            <a:r>
              <a:rPr lang="en-US" dirty="0" smtClean="0"/>
              <a:t>No prediction possible</a:t>
            </a:r>
          </a:p>
          <a:p>
            <a:pPr lvl="1"/>
            <a:r>
              <a:rPr lang="en-US" dirty="0" smtClean="0"/>
              <a:t>Maybe simulate</a:t>
            </a:r>
          </a:p>
          <a:p>
            <a:r>
              <a:rPr lang="en-US" dirty="0" smtClean="0"/>
              <a:t>Calculate scenarios</a:t>
            </a:r>
          </a:p>
          <a:p>
            <a:r>
              <a:rPr lang="en-US" smtClean="0"/>
              <a:t>Policy framework </a:t>
            </a:r>
            <a:r>
              <a:rPr lang="en-US" dirty="0" smtClean="0"/>
              <a:t>constant image</a:t>
            </a:r>
          </a:p>
          <a:p>
            <a:r>
              <a:rPr lang="en-US" dirty="0" smtClean="0"/>
              <a:t>Better indicators for economy</a:t>
            </a:r>
          </a:p>
          <a:p>
            <a:pPr lvl="1"/>
            <a:r>
              <a:rPr lang="en-US" dirty="0" smtClean="0"/>
              <a:t>Social components</a:t>
            </a:r>
          </a:p>
          <a:p>
            <a:pPr lvl="1"/>
            <a:r>
              <a:rPr lang="en-US" dirty="0" smtClean="0"/>
              <a:t>Distribution effects</a:t>
            </a:r>
          </a:p>
          <a:p>
            <a:r>
              <a:rPr lang="en-US" dirty="0" smtClean="0"/>
              <a:t>Data: not enough knowledge about central properties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8396111" y="10018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6538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Based on your working experience on long-term transformation what are </a:t>
            </a:r>
            <a:r>
              <a:rPr lang="en-US" b="1" dirty="0" smtClean="0"/>
              <a:t>necessary </a:t>
            </a:r>
            <a:r>
              <a:rPr lang="en-US" b="1" dirty="0"/>
              <a:t>elements and content of a </a:t>
            </a:r>
            <a:r>
              <a:rPr lang="en-US" b="1" dirty="0" smtClean="0"/>
              <a:t>research </a:t>
            </a:r>
            <a:r>
              <a:rPr lang="en-US" b="1" dirty="0"/>
              <a:t>plan for an open source model??</a:t>
            </a:r>
            <a:endParaRPr lang="en-US" b="1" dirty="0" smtClean="0"/>
          </a:p>
          <a:p>
            <a:r>
              <a:rPr lang="en-US" dirty="0" smtClean="0"/>
              <a:t>Usage:</a:t>
            </a:r>
          </a:p>
          <a:p>
            <a:pPr lvl="1"/>
            <a:r>
              <a:rPr lang="en-US" dirty="0" smtClean="0"/>
              <a:t>Who should be able to use it</a:t>
            </a:r>
          </a:p>
          <a:p>
            <a:r>
              <a:rPr lang="en-US" dirty="0" smtClean="0"/>
              <a:t>Stochastic elements</a:t>
            </a:r>
          </a:p>
          <a:p>
            <a:pPr lvl="1"/>
            <a:r>
              <a:rPr lang="en-US" dirty="0" smtClean="0"/>
              <a:t>How more resilient</a:t>
            </a:r>
          </a:p>
          <a:p>
            <a:r>
              <a:rPr lang="en-US" dirty="0" smtClean="0"/>
              <a:t>Transparent models</a:t>
            </a:r>
          </a:p>
          <a:p>
            <a:pPr lvl="1"/>
            <a:r>
              <a:rPr lang="en-US" dirty="0" smtClean="0"/>
              <a:t>Open up other researchers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8396111" y="10018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04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iEn">
  <a:themeElements>
    <a:clrScheme name="Kli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62F77"/>
      </a:accent1>
      <a:accent2>
        <a:srgbClr val="27478D"/>
      </a:accent2>
      <a:accent3>
        <a:srgbClr val="1B3E84"/>
      </a:accent3>
      <a:accent4>
        <a:srgbClr val="2464A8"/>
      </a:accent4>
      <a:accent5>
        <a:srgbClr val="008CD6"/>
      </a:accent5>
      <a:accent6>
        <a:srgbClr val="25A9E3"/>
      </a:accent6>
      <a:hlink>
        <a:srgbClr val="A6DAF5"/>
      </a:hlink>
      <a:folHlink>
        <a:srgbClr val="347CB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KliEn</Template>
  <TotalTime>0</TotalTime>
  <Words>365</Words>
  <Application>Microsoft Office PowerPoint</Application>
  <PresentationFormat>Bildschirmpräsentation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KliEn</vt:lpstr>
      <vt:lpstr>Discussion table 2</vt:lpstr>
      <vt:lpstr>1</vt:lpstr>
      <vt:lpstr>2</vt:lpstr>
      <vt:lpstr>3</vt:lpstr>
      <vt:lpstr>4</vt:lpstr>
      <vt:lpstr>5</vt:lpstr>
      <vt:lpstr>7</vt:lpstr>
      <vt:lpstr>1</vt:lpstr>
    </vt:vector>
  </TitlesOfParts>
  <Company>WSR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Effects of Measures Promoting Energy Efficiency and RES in Austrian CEM Regions</dc:title>
  <dc:creator>Claudia Kettner</dc:creator>
  <cp:lastModifiedBy>koeberl</cp:lastModifiedBy>
  <cp:revision>318</cp:revision>
  <dcterms:created xsi:type="dcterms:W3CDTF">2012-05-04T17:03:12Z</dcterms:created>
  <dcterms:modified xsi:type="dcterms:W3CDTF">2015-04-27T11:12:08Z</dcterms:modified>
</cp:coreProperties>
</file>